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57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3835" autoAdjust="0"/>
  </p:normalViewPr>
  <p:slideViewPr>
    <p:cSldViewPr snapToGrid="0">
      <p:cViewPr>
        <p:scale>
          <a:sx n="60" d="100"/>
          <a:sy n="60" d="100"/>
        </p:scale>
        <p:origin x="169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36A3C-C239-4A6F-89FA-3903D47AF12A}" type="datetimeFigureOut">
              <a:rPr lang="fr-BE" smtClean="0"/>
              <a:t>16/10/17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8432B-E293-4DD7-8835-00464DC259C5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8153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432B-E293-4DD7-8835-00464DC259C5}" type="slidenum">
              <a:rPr lang="fr-BE" smtClean="0"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861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432B-E293-4DD7-8835-00464DC259C5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734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432B-E293-4DD7-8835-00464DC259C5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916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432B-E293-4DD7-8835-00464DC259C5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1904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432B-E293-4DD7-8835-00464DC259C5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54013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432B-E293-4DD7-8835-00464DC259C5}" type="slidenum">
              <a:rPr lang="fr-BE" smtClean="0"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9776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tags" Target="../tags/tag8.xml"/><Relationship Id="rId7" Type="http://schemas.openxmlformats.org/officeDocument/2006/relationships/tags" Target="../tags/tag9.xml"/><Relationship Id="rId8" Type="http://schemas.openxmlformats.org/officeDocument/2006/relationships/tags" Target="../tags/tag10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7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8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La gestion sans pesticides des espaces verts et ses métiers 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Comment</a:t>
            </a:r>
            <a:r>
              <a:rPr lang="en-US" dirty="0" smtClean="0"/>
              <a:t> </a:t>
            </a:r>
            <a:r>
              <a:rPr lang="fr-FR" dirty="0" smtClean="0"/>
              <a:t>redynamiser</a:t>
            </a:r>
            <a:r>
              <a:rPr lang="en-US" dirty="0" smtClean="0"/>
              <a:t> les </a:t>
            </a:r>
            <a:r>
              <a:rPr lang="fr-FR" dirty="0" smtClean="0"/>
              <a:t>connaissances</a:t>
            </a:r>
            <a:r>
              <a:rPr lang="en-US" dirty="0" smtClean="0"/>
              <a:t> </a:t>
            </a:r>
            <a:r>
              <a:rPr lang="fr-FR" dirty="0" smtClean="0"/>
              <a:t>professionnelles</a:t>
            </a:r>
            <a:r>
              <a:rPr lang="en-US" dirty="0" smtClean="0"/>
              <a:t> des </a:t>
            </a:r>
            <a:r>
              <a:rPr lang="fr-FR" dirty="0" smtClean="0"/>
              <a:t>jardiniers</a:t>
            </a:r>
            <a:r>
              <a:rPr lang="en-US" dirty="0" smtClean="0"/>
              <a:t> </a:t>
            </a:r>
            <a:r>
              <a:rPr lang="fr-FR" dirty="0" smtClean="0"/>
              <a:t>communaux</a:t>
            </a:r>
            <a:r>
              <a:rPr lang="en-US" dirty="0" smtClean="0"/>
              <a:t>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 smtClean="0"/>
              <a:t>Réseau nature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566" y="1490029"/>
            <a:ext cx="8596668" cy="3880773"/>
          </a:xfrm>
        </p:spPr>
        <p:txBody>
          <a:bodyPr/>
          <a:lstStyle/>
          <a:p>
            <a:r>
              <a:rPr lang="fr-BE" dirty="0"/>
              <a:t>Prolonger le maillage vert  </a:t>
            </a:r>
          </a:p>
          <a:p>
            <a:r>
              <a:rPr lang="fr-BE" dirty="0"/>
              <a:t>Tous les espace verts </a:t>
            </a:r>
          </a:p>
          <a:p>
            <a:r>
              <a:rPr lang="fr-BE" dirty="0"/>
              <a:t>Charte morale de 5 </a:t>
            </a:r>
            <a:r>
              <a:rPr lang="fr-BE" dirty="0" smtClean="0"/>
              <a:t>engagements</a:t>
            </a:r>
            <a:endParaRPr lang="fr-BE" dirty="0"/>
          </a:p>
          <a:p>
            <a:pPr marL="68580" indent="0">
              <a:buNone/>
              <a:defRPr/>
            </a:pPr>
            <a:r>
              <a:rPr lang="fr-BE" dirty="0"/>
              <a:t>	- </a:t>
            </a:r>
            <a:r>
              <a:rPr lang="fr-FR" dirty="0">
                <a:cs typeface="David" panose="020E0502060401010101" pitchFamily="34" charset="-79"/>
              </a:rPr>
              <a:t>R</a:t>
            </a:r>
            <a:r>
              <a:rPr lang="fr-BE" dirty="0" err="1">
                <a:cs typeface="David" panose="020E0502060401010101" pitchFamily="34" charset="-79"/>
              </a:rPr>
              <a:t>enoncer</a:t>
            </a:r>
            <a:r>
              <a:rPr lang="fr-BE" dirty="0">
                <a:cs typeface="David" panose="020E0502060401010101" pitchFamily="34" charset="-79"/>
              </a:rPr>
              <a:t> aux pesticides chimiques</a:t>
            </a:r>
            <a:endParaRPr lang="fr-FR" dirty="0">
              <a:cs typeface="David" panose="020E0502060401010101" pitchFamily="34" charset="-79"/>
            </a:endParaRPr>
          </a:p>
          <a:p>
            <a:pPr marL="68580" indent="0">
              <a:buNone/>
              <a:defRPr/>
            </a:pPr>
            <a:r>
              <a:rPr lang="fr-BE" dirty="0">
                <a:cs typeface="David" panose="020E0502060401010101" pitchFamily="34" charset="-79"/>
              </a:rPr>
              <a:t>	- Privilégier les plantes indigènes </a:t>
            </a:r>
          </a:p>
          <a:p>
            <a:pPr marL="68580" indent="0">
              <a:buNone/>
              <a:defRPr/>
            </a:pPr>
            <a:r>
              <a:rPr lang="fr-BE" dirty="0">
                <a:cs typeface="David" panose="020E0502060401010101" pitchFamily="34" charset="-79"/>
              </a:rPr>
              <a:t>	</a:t>
            </a:r>
            <a:r>
              <a:rPr lang="fr-FR" dirty="0">
                <a:cs typeface="David" panose="020E0502060401010101" pitchFamily="34" charset="-79"/>
              </a:rPr>
              <a:t>- Limiter </a:t>
            </a:r>
            <a:r>
              <a:rPr lang="fr-BE" dirty="0">
                <a:cs typeface="David" panose="020E0502060401010101" pitchFamily="34" charset="-79"/>
              </a:rPr>
              <a:t>les espèces exotiques invasives</a:t>
            </a:r>
          </a:p>
          <a:p>
            <a:pPr marL="68580" indent="0">
              <a:buNone/>
              <a:defRPr/>
            </a:pPr>
            <a:r>
              <a:rPr lang="fr-BE" dirty="0">
                <a:cs typeface="David" panose="020E0502060401010101" pitchFamily="34" charset="-79"/>
              </a:rPr>
              <a:t>	- Respecter les milieux naturels</a:t>
            </a:r>
          </a:p>
          <a:p>
            <a:pPr marL="68580" indent="0">
              <a:buNone/>
              <a:defRPr/>
            </a:pPr>
            <a:r>
              <a:rPr lang="fr-FR" dirty="0">
                <a:cs typeface="David" panose="020E0502060401010101" pitchFamily="34" charset="-79"/>
              </a:rPr>
              <a:t>	</a:t>
            </a:r>
            <a:r>
              <a:rPr lang="fr-BE" dirty="0">
                <a:cs typeface="David" panose="020E0502060401010101" pitchFamily="34" charset="-79"/>
              </a:rPr>
              <a:t>- Respecter la vie sauvage</a:t>
            </a:r>
          </a:p>
        </p:txBody>
      </p:sp>
      <p:pic>
        <p:nvPicPr>
          <p:cNvPr id="4" name="Picture 3" descr="Maillage_ecologiqu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-14466" r="-26070" b="-14072"/>
          <a:stretch/>
        </p:blipFill>
        <p:spPr bwMode="auto">
          <a:xfrm>
            <a:off x="4547616" y="-533400"/>
            <a:ext cx="7107936" cy="6004560"/>
          </a:xfrm>
          <a:prstGeom prst="diamon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PASCAL 09.12..2014\Entreprises\Farde Entreprises et Biodiversité\PhotosFardes\Entreprise et Nature - Sentier, Aménagements\Vue général, Divers\P6120332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023" y="5004816"/>
            <a:ext cx="2994825" cy="1725168"/>
          </a:xfrm>
          <a:prstGeom prst="rect">
            <a:avLst/>
          </a:prstGeom>
          <a:noFill/>
        </p:spPr>
      </p:pic>
      <p:pic>
        <p:nvPicPr>
          <p:cNvPr id="6" name="Picture 2" descr="D:\PASCAL 09.12..2014\Entreprises\Farde Entreprises et Biodiversité\PhotosFardes\Entreprise et Nature - Sentier, Aménagements\Prairie et friche\IMG_0057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7848" y="5004816"/>
            <a:ext cx="2906687" cy="1725168"/>
          </a:xfrm>
          <a:prstGeom prst="rect">
            <a:avLst/>
          </a:prstGeom>
          <a:noFill/>
        </p:spPr>
      </p:pic>
      <p:pic>
        <p:nvPicPr>
          <p:cNvPr id="7" name="Picture 5" descr="C:\Users\antoine.hulot\Desktop\entreptisr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3446" r="2493"/>
          <a:stretch/>
        </p:blipFill>
        <p:spPr bwMode="auto">
          <a:xfrm>
            <a:off x="6096583" y="5009106"/>
            <a:ext cx="3386628" cy="172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ntoine.hulot\Desktop\Reseau nature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760">
            <a:off x="3782116" y="-4842"/>
            <a:ext cx="2414017" cy="179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ntoine.hulot\Desktop\Capture copie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2" y="0"/>
            <a:ext cx="4088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42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 smtClean="0"/>
              <a:t>Réseau Nature entreprise et commune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77334" y="1466907"/>
            <a:ext cx="8596668" cy="3880773"/>
          </a:xfrm>
        </p:spPr>
        <p:txBody>
          <a:bodyPr/>
          <a:lstStyle/>
          <a:p>
            <a:r>
              <a:rPr lang="fr-BE" dirty="0" smtClean="0"/>
              <a:t>Formation en 2013 réalisée à Anderlecht  </a:t>
            </a:r>
          </a:p>
          <a:p>
            <a:endParaRPr lang="fr-BE" dirty="0" smtClean="0"/>
          </a:p>
          <a:p>
            <a:endParaRPr lang="fr-BE" dirty="0"/>
          </a:p>
        </p:txBody>
      </p:sp>
      <p:pic>
        <p:nvPicPr>
          <p:cNvPr id="1026" name="Picture 2" descr="D:\22219839_1901214363228508_3628883640361442237_o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07" y="2364827"/>
            <a:ext cx="6791733" cy="382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46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342" y="353568"/>
            <a:ext cx="8596668" cy="1320800"/>
          </a:xfrm>
        </p:spPr>
        <p:txBody>
          <a:bodyPr/>
          <a:lstStyle/>
          <a:p>
            <a:r>
              <a:rPr lang="fr-BE" dirty="0" smtClean="0"/>
              <a:t>Formation des gestionnaires 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2" y="1365503"/>
            <a:ext cx="7290816" cy="546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72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Formation des gestionnaires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BE" b="1" dirty="0" smtClean="0"/>
              <a:t>Module sur l’aménagement </a:t>
            </a:r>
            <a:r>
              <a:rPr lang="fr-BE" b="1" dirty="0"/>
              <a:t>des espaces verts </a:t>
            </a:r>
            <a:endParaRPr lang="fr-BE" b="1" dirty="0" smtClean="0"/>
          </a:p>
          <a:p>
            <a:pPr marL="0" indent="0">
              <a:buNone/>
            </a:pPr>
            <a:r>
              <a:rPr lang="fr-BE" dirty="0" smtClean="0"/>
              <a:t>- Zones boisées</a:t>
            </a:r>
          </a:p>
          <a:p>
            <a:pPr marL="0" indent="0">
              <a:buNone/>
            </a:pPr>
            <a:r>
              <a:rPr lang="fr-BE" dirty="0" smtClean="0"/>
              <a:t>- Zones </a:t>
            </a:r>
            <a:r>
              <a:rPr lang="fr-BE" dirty="0"/>
              <a:t>humides </a:t>
            </a: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- Zones minérales</a:t>
            </a:r>
          </a:p>
          <a:p>
            <a:pPr marL="0" indent="0">
              <a:buNone/>
            </a:pPr>
            <a:r>
              <a:rPr lang="fr-BE" dirty="0" smtClean="0"/>
              <a:t>- Zones herbacées</a:t>
            </a:r>
          </a:p>
          <a:p>
            <a:pPr marL="0" indent="0">
              <a:buNone/>
            </a:pPr>
            <a:r>
              <a:rPr lang="fr-BE" dirty="0" smtClean="0"/>
              <a:t>- Alternatives </a:t>
            </a:r>
            <a:r>
              <a:rPr lang="fr-BE" dirty="0"/>
              <a:t>aux pesticides </a:t>
            </a:r>
            <a:r>
              <a:rPr lang="fr-BE" dirty="0" smtClean="0"/>
              <a:t> </a:t>
            </a:r>
          </a:p>
          <a:p>
            <a:pPr marL="0" indent="0">
              <a:buNone/>
            </a:pPr>
            <a:r>
              <a:rPr lang="fr-BE" dirty="0" smtClean="0"/>
              <a:t>- Accueil de la faune au jardin</a:t>
            </a:r>
          </a:p>
          <a:p>
            <a:pPr marL="0" indent="0">
              <a:buNone/>
            </a:pPr>
            <a:r>
              <a:rPr lang="fr-BE" dirty="0" smtClean="0"/>
              <a:t>- Plantes </a:t>
            </a:r>
            <a:r>
              <a:rPr lang="fr-BE" dirty="0"/>
              <a:t>invasives (description, lutte et plantes alternatives)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BE" b="1" dirty="0" smtClean="0"/>
              <a:t>Module sur l’approche systématique des milieux </a:t>
            </a:r>
            <a:endParaRPr lang="fr-BE" b="1" dirty="0"/>
          </a:p>
          <a:p>
            <a:pPr marL="0" indent="0">
              <a:buNone/>
            </a:pPr>
            <a:r>
              <a:rPr lang="fr-BE" dirty="0" smtClean="0"/>
              <a:t>- Ecologie </a:t>
            </a:r>
            <a:r>
              <a:rPr lang="fr-BE" dirty="0"/>
              <a:t>des milieux (chaîne alimentaire, relations interspécifiques…) </a:t>
            </a: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- Analyse </a:t>
            </a:r>
            <a:r>
              <a:rPr lang="fr-BE" dirty="0"/>
              <a:t>du potentiel de biodiversité d’un site </a:t>
            </a: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- Plan </a:t>
            </a:r>
            <a:r>
              <a:rPr lang="fr-BE" dirty="0"/>
              <a:t>d’aménagement d’un jardin </a:t>
            </a:r>
          </a:p>
          <a:p>
            <a:pPr marL="0" indent="0">
              <a:buNone/>
            </a:pPr>
            <a:r>
              <a:rPr lang="fr-BE" dirty="0" smtClean="0"/>
              <a:t>- Plan </a:t>
            </a:r>
            <a:r>
              <a:rPr lang="fr-BE" dirty="0"/>
              <a:t>de gestion d’un site </a:t>
            </a:r>
          </a:p>
          <a:p>
            <a:pPr marL="0" indent="0">
              <a:buNone/>
            </a:pPr>
            <a:r>
              <a:rPr lang="fr-BE" dirty="0" smtClean="0"/>
              <a:t>- Plantes </a:t>
            </a:r>
            <a:r>
              <a:rPr lang="fr-BE" dirty="0"/>
              <a:t>indicatrices des </a:t>
            </a:r>
            <a:r>
              <a:rPr lang="fr-BE" dirty="0" smtClean="0"/>
              <a:t>milieux</a:t>
            </a:r>
          </a:p>
          <a:p>
            <a:pPr marL="0" indent="0">
              <a:buNone/>
            </a:pPr>
            <a:r>
              <a:rPr lang="fr-BE" dirty="0" smtClean="0"/>
              <a:t>- Communication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9240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7334" y="2580289"/>
            <a:ext cx="8596668" cy="1320800"/>
          </a:xfrm>
        </p:spPr>
        <p:txBody>
          <a:bodyPr>
            <a:normAutofit/>
          </a:bodyPr>
          <a:lstStyle/>
          <a:p>
            <a:pPr marL="68580" indent="0"/>
            <a:r>
              <a:rPr lang="fr-BE" sz="4800" b="1" dirty="0"/>
              <a:t>Merci pour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796238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1648</TotalTime>
  <Words>145</Words>
  <Application>Microsoft Macintosh PowerPoint</Application>
  <PresentationFormat>Widescreen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David</vt:lpstr>
      <vt:lpstr>Trebuchet MS</vt:lpstr>
      <vt:lpstr>Wingdings 3</vt:lpstr>
      <vt:lpstr>Arial</vt:lpstr>
      <vt:lpstr>Facet</vt:lpstr>
      <vt:lpstr>La gestion sans pesticides des espaces verts et ses métiers </vt:lpstr>
      <vt:lpstr>Réseau nature </vt:lpstr>
      <vt:lpstr>Réseau Nature entreprise et commune</vt:lpstr>
      <vt:lpstr>Formation des gestionnaires </vt:lpstr>
      <vt:lpstr>Formation des gestionnaires </vt:lpstr>
      <vt:lpstr>Merci pour votre attention 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Antoine Hulot</dc:creator>
  <cp:lastModifiedBy>Henriette Christensen</cp:lastModifiedBy>
  <cp:revision>23</cp:revision>
  <dcterms:created xsi:type="dcterms:W3CDTF">2014-09-12T02:18:09Z</dcterms:created>
  <dcterms:modified xsi:type="dcterms:W3CDTF">2017-10-16T10:48:16Z</dcterms:modified>
</cp:coreProperties>
</file>